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DAB662-5E25-4246-8777-6850DD2FC2AA}" type="datetimeFigureOut">
              <a:rPr lang="tr-TR" smtClean="0"/>
              <a:pPr/>
              <a:t>18.08.2011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590CB19-97C0-4ACC-A938-73D4F6023BEA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548680"/>
            <a:ext cx="820891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tr-TR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adley Hand ITC" pitchFamily="66" charset="0"/>
              </a:rPr>
              <a:t>Educational</a:t>
            </a:r>
            <a:r>
              <a:rPr lang="tr-TR" sz="6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adley Hand ITC" pitchFamily="66" charset="0"/>
              </a:rPr>
              <a:t> </a:t>
            </a:r>
            <a:r>
              <a:rPr lang="tr-TR" sz="6600" b="1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radley Hand ITC" pitchFamily="66" charset="0"/>
              </a:rPr>
              <a:t>Tools</a:t>
            </a:r>
            <a:endParaRPr lang="en-US" sz="6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2918" y="5445224"/>
            <a:ext cx="3910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Hayley</a:t>
            </a:r>
            <a:r>
              <a:rPr lang="tr-T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Erol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43608" y="260648"/>
            <a:ext cx="7318029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www.</a:t>
            </a:r>
            <a:r>
              <a:rPr lang="tr-TR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vocaroo</a:t>
            </a:r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.com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373105" cy="439248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1600" y="1052736"/>
            <a:ext cx="3913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err="1" smtClean="0">
                <a:latin typeface="Bradley Hand ITC" pitchFamily="66" charset="0"/>
              </a:rPr>
              <a:t>Record</a:t>
            </a:r>
            <a:r>
              <a:rPr lang="tr-TR" sz="2800" b="1" dirty="0" smtClean="0">
                <a:latin typeface="Bradley Hand ITC" pitchFamily="66" charset="0"/>
              </a:rPr>
              <a:t> , listen </a:t>
            </a:r>
            <a:r>
              <a:rPr lang="tr-TR" sz="2800" b="1" dirty="0" err="1" smtClean="0">
                <a:latin typeface="Bradley Hand ITC" pitchFamily="66" charset="0"/>
              </a:rPr>
              <a:t>and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send</a:t>
            </a:r>
            <a:r>
              <a:rPr lang="tr-TR" sz="2800" b="1" dirty="0" smtClean="0">
                <a:latin typeface="Bradley Hand ITC" pitchFamily="66" charset="0"/>
              </a:rPr>
              <a:t>.</a:t>
            </a:r>
            <a:endParaRPr lang="tr-TR" sz="2800" b="1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0"/>
            <a:ext cx="74888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/>
                <a:solidFill>
                  <a:schemeClr val="accent3"/>
                </a:solidFill>
                <a:latin typeface="Bradley Hand ITC" pitchFamily="66" charset="0"/>
              </a:rPr>
              <a:t>www.</a:t>
            </a:r>
            <a:r>
              <a:rPr lang="tr-TR" sz="5400" b="1" dirty="0" err="1" smtClean="0">
                <a:ln/>
                <a:solidFill>
                  <a:schemeClr val="accent3"/>
                </a:solidFill>
                <a:latin typeface="Bradley Hand ITC" pitchFamily="66" charset="0"/>
              </a:rPr>
              <a:t>kerpoof</a:t>
            </a:r>
            <a:r>
              <a:rPr lang="tr-TR" sz="5400" b="1" dirty="0" smtClean="0">
                <a:ln/>
                <a:solidFill>
                  <a:schemeClr val="accent3"/>
                </a:solidFill>
                <a:latin typeface="Bradley Hand ITC" pitchFamily="66" charset="0"/>
              </a:rPr>
              <a:t>.com</a:t>
            </a:r>
            <a:endParaRPr lang="en-US" sz="5400" b="1" cap="none" spc="0" dirty="0">
              <a:ln/>
              <a:solidFill>
                <a:schemeClr val="accent3"/>
              </a:solidFill>
              <a:effectLst/>
              <a:latin typeface="Bradley Hand ITC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7848872" cy="4563587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5576" y="836712"/>
            <a:ext cx="77524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err="1" smtClean="0">
                <a:latin typeface="Bradley Hand ITC" pitchFamily="66" charset="0"/>
              </a:rPr>
              <a:t>Create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original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animated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movies</a:t>
            </a:r>
            <a:r>
              <a:rPr lang="tr-TR" sz="2800" b="1" dirty="0" smtClean="0">
                <a:latin typeface="Bradley Hand ITC" pitchFamily="66" charset="0"/>
              </a:rPr>
              <a:t>, </a:t>
            </a:r>
            <a:r>
              <a:rPr lang="tr-TR" sz="2800" b="1" dirty="0" err="1" smtClean="0">
                <a:latin typeface="Bradley Hand ITC" pitchFamily="66" charset="0"/>
              </a:rPr>
              <a:t>stories</a:t>
            </a:r>
            <a:r>
              <a:rPr lang="tr-TR" sz="2800" b="1" dirty="0" smtClean="0">
                <a:latin typeface="Bradley Hand ITC" pitchFamily="66" charset="0"/>
              </a:rPr>
              <a:t>, </a:t>
            </a:r>
            <a:r>
              <a:rPr lang="tr-TR" sz="2800" b="1" dirty="0" err="1" smtClean="0">
                <a:latin typeface="Bradley Hand ITC" pitchFamily="66" charset="0"/>
              </a:rPr>
              <a:t>greeting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</a:p>
          <a:p>
            <a:r>
              <a:rPr lang="tr-TR" sz="2800" b="1" dirty="0" err="1" smtClean="0">
                <a:latin typeface="Bradley Hand ITC" pitchFamily="66" charset="0"/>
              </a:rPr>
              <a:t>cards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and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more</a:t>
            </a:r>
            <a:r>
              <a:rPr lang="tr-TR" sz="2800" b="1" dirty="0" smtClean="0">
                <a:latin typeface="Bradley Hand ITC" pitchFamily="66" charset="0"/>
              </a:rPr>
              <a:t>.</a:t>
            </a:r>
            <a:endParaRPr lang="tr-TR" sz="2800" b="1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260648"/>
            <a:ext cx="6488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www.</a:t>
            </a:r>
            <a:r>
              <a:rPr lang="tr-TR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penzu</a:t>
            </a:r>
            <a:r>
              <a:rPr lang="tr-TR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.com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/>
              </a:soli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7736188" cy="446449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83568" y="1196752"/>
            <a:ext cx="5206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smtClean="0">
                <a:latin typeface="Bradley Hand ITC" pitchFamily="66" charset="0"/>
              </a:rPr>
              <a:t>Online </a:t>
            </a:r>
            <a:r>
              <a:rPr lang="tr-TR" sz="2800" b="1" dirty="0" err="1" smtClean="0">
                <a:latin typeface="Bradley Hand ITC" pitchFamily="66" charset="0"/>
              </a:rPr>
              <a:t>diary</a:t>
            </a:r>
            <a:r>
              <a:rPr lang="tr-TR" sz="2800" b="1" dirty="0" smtClean="0">
                <a:latin typeface="Bradley Hand ITC" pitchFamily="66" charset="0"/>
              </a:rPr>
              <a:t>/</a:t>
            </a:r>
            <a:r>
              <a:rPr lang="tr-TR" sz="2800" b="1" dirty="0" err="1" smtClean="0">
                <a:latin typeface="Bradley Hand ITC" pitchFamily="66" charset="0"/>
              </a:rPr>
              <a:t>journal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application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9672" y="260648"/>
            <a:ext cx="6114173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www.</a:t>
            </a:r>
            <a:r>
              <a:rPr lang="tr-TR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wallwisher</a:t>
            </a:r>
            <a:r>
              <a:rPr lang="tr-T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ITC" pitchFamily="66" charset="0"/>
              </a:rPr>
              <a:t>.com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ITC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449630" cy="43204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5576" y="1124744"/>
            <a:ext cx="52100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smtClean="0">
                <a:latin typeface="Bradley Hand ITC" pitchFamily="66" charset="0"/>
              </a:rPr>
              <a:t>Online Post it </a:t>
            </a:r>
            <a:r>
              <a:rPr lang="tr-TR" sz="2800" b="1" dirty="0" err="1" smtClean="0">
                <a:latin typeface="Bradley Hand ITC" pitchFamily="66" charset="0"/>
              </a:rPr>
              <a:t>application</a:t>
            </a:r>
            <a:r>
              <a:rPr lang="tr-TR" sz="2800" b="1" dirty="0" smtClean="0">
                <a:latin typeface="Bradley Hand ITC" pitchFamily="66" charset="0"/>
              </a:rPr>
              <a:t>.</a:t>
            </a:r>
          </a:p>
          <a:p>
            <a:r>
              <a:rPr lang="tr-TR" sz="2800" b="1" dirty="0" smtClean="0">
                <a:latin typeface="Bradley Hand ITC" pitchFamily="66" charset="0"/>
              </a:rPr>
              <a:t>Express </a:t>
            </a:r>
            <a:r>
              <a:rPr lang="tr-TR" sz="2800" b="1" dirty="0" err="1" smtClean="0">
                <a:latin typeface="Bradley Hand ITC" pitchFamily="66" charset="0"/>
              </a:rPr>
              <a:t>ideas</a:t>
            </a:r>
            <a:r>
              <a:rPr lang="tr-TR" sz="2800" b="1" dirty="0" smtClean="0">
                <a:latin typeface="Bradley Hand ITC" pitchFamily="66" charset="0"/>
              </a:rPr>
              <a:t> on a </a:t>
            </a:r>
            <a:r>
              <a:rPr lang="tr-TR" sz="2800" b="1" dirty="0" err="1" smtClean="0">
                <a:latin typeface="Bradley Hand ITC" pitchFamily="66" charset="0"/>
              </a:rPr>
              <a:t>common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topic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dirty="0" smtClean="0"/>
              <a:t>.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71600" y="260648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tr-T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www.</a:t>
            </a:r>
            <a:r>
              <a:rPr lang="tr-TR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acapela</a:t>
            </a:r>
            <a:r>
              <a:rPr lang="tr-TR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.</a:t>
            </a:r>
            <a:r>
              <a:rPr lang="tr-TR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adley Hand ITC" pitchFamily="66" charset="0"/>
              </a:rPr>
              <a:t>tv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adley Hand ITC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7373619" cy="460851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8047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err="1" smtClean="0">
                <a:latin typeface="Bradley Hand ITC" pitchFamily="66" charset="0"/>
              </a:rPr>
              <a:t>Talking</a:t>
            </a:r>
            <a:r>
              <a:rPr lang="tr-TR" sz="2800" b="1" dirty="0" smtClean="0">
                <a:latin typeface="Bradley Hand ITC" pitchFamily="66" charset="0"/>
              </a:rPr>
              <a:t> e-</a:t>
            </a:r>
            <a:r>
              <a:rPr lang="tr-TR" sz="2800" b="1" dirty="0" err="1" smtClean="0">
                <a:latin typeface="Bradley Hand ITC" pitchFamily="66" charset="0"/>
              </a:rPr>
              <a:t>cards</a:t>
            </a:r>
            <a:r>
              <a:rPr lang="tr-TR" sz="2800" b="1" dirty="0" smtClean="0">
                <a:latin typeface="Bradley Hand ITC" pitchFamily="66" charset="0"/>
              </a:rPr>
              <a:t> – </a:t>
            </a:r>
            <a:r>
              <a:rPr lang="tr-TR" sz="2800" b="1" dirty="0" err="1" smtClean="0">
                <a:latin typeface="Bradley Hand ITC" pitchFamily="66" charset="0"/>
              </a:rPr>
              <a:t>turns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written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text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into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speech</a:t>
            </a:r>
            <a:r>
              <a:rPr lang="tr-TR" sz="2800" b="1" dirty="0" smtClean="0">
                <a:latin typeface="Bradley Hand ITC" pitchFamily="66" charset="0"/>
              </a:rPr>
              <a:t> </a:t>
            </a:r>
            <a:r>
              <a:rPr lang="tr-TR" sz="2800" b="1" dirty="0" err="1" smtClean="0">
                <a:latin typeface="Bradley Hand ITC" pitchFamily="66" charset="0"/>
              </a:rPr>
              <a:t>files</a:t>
            </a:r>
            <a:endParaRPr lang="tr-TR" sz="2800" b="1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52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hayleyerol</dc:creator>
  <cp:lastModifiedBy>hayleyerol</cp:lastModifiedBy>
  <cp:revision>39</cp:revision>
  <dcterms:created xsi:type="dcterms:W3CDTF">2011-08-18T06:11:15Z</dcterms:created>
  <dcterms:modified xsi:type="dcterms:W3CDTF">2011-08-18T11:40:59Z</dcterms:modified>
</cp:coreProperties>
</file>